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9" r:id="rId7"/>
    <p:sldId id="258" r:id="rId8"/>
    <p:sldId id="260" r:id="rId9"/>
    <p:sldId id="261" r:id="rId10"/>
    <p:sldId id="262" r:id="rId11"/>
    <p:sldId id="263" r:id="rId12"/>
    <p:sldId id="264" r:id="rId13"/>
    <p:sldId id="268" r:id="rId14"/>
    <p:sldId id="269" r:id="rId15"/>
    <p:sldId id="265" r:id="rId16"/>
    <p:sldId id="267" r:id="rId17"/>
  </p:sldIdLst>
  <p:sldSz cx="12192000" cy="6858000"/>
  <p:notesSz cx="10234613" cy="7104063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A63AF0BF-8BD9-4D7D-A674-D212028BC20A}">
          <p14:sldIdLst>
            <p14:sldId id="256"/>
            <p14:sldId id="257"/>
            <p14:sldId id="259"/>
            <p14:sldId id="258"/>
            <p14:sldId id="260"/>
            <p14:sldId id="261"/>
            <p14:sldId id="262"/>
            <p14:sldId id="263"/>
            <p14:sldId id="264"/>
            <p14:sldId id="268"/>
            <p14:sldId id="269"/>
            <p14:sldId id="265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02" autoAdjust="0"/>
    <p:restoredTop sz="94660"/>
  </p:normalViewPr>
  <p:slideViewPr>
    <p:cSldViewPr snapToGrid="0">
      <p:cViewPr varScale="1">
        <p:scale>
          <a:sx n="77" d="100"/>
          <a:sy n="77" d="100"/>
        </p:scale>
        <p:origin x="192" y="18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5797246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32C4D076-4A5A-471C-9389-96BC1C3625DB}" type="datetimeFigureOut">
              <a:rPr lang="pl-PL" smtClean="0"/>
              <a:t>22.01.2022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4025" cy="2398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1023462" y="3418830"/>
            <a:ext cx="8187690" cy="2797225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5797246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D333980-2CB5-4767-B948-E0819DD5655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660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4D1C43-C43A-4136-B811-0EA002C38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9826A51-C3F5-4F57-93E4-5252D4578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D40A619-E9E0-4290-AF91-9B3074BDC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A642CE8-57C1-422A-A41D-2C2A0211C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404B644-E1B5-4C4E-9F6A-DA789CF8C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0482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2A82B3-D5DD-4B41-9036-4D903EF1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C11E9463-180F-4DD9-BFE4-BCD4CE22F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3195151-9A04-44A4-AD4F-1294B6CCA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7FAE889-EAD7-4367-9D6A-7FEA0E8C4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D62E852-032B-4CDD-B2D0-B40BAC937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2200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8C78BE0D-23EE-4FA4-BF52-6A248FCCC5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A6423FD-F136-4FD8-8894-B5577EDC2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2E32123-6461-4194-9194-E07FF5FCA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DB58418-431B-4D4B-9600-D25C036D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DFE39A5-01DC-4F87-89C7-7997AD496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8344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37529B-1805-4AA6-8310-6E2ECE45D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3F44796-D15A-410A-9B73-31B60E0C5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DF56F7B-2A75-4314-A399-9A275D57F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Prezentacje studenckie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7526892-3BD1-4A7D-9F11-3DC5DA966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ADOM - seminarium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955AED4-792D-4249-BADC-109CDFA83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4ECBCEA-04AD-4668-93BE-1C149ADE32D2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59295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F61FA0-7E7D-4BB2-8F3D-CE9EC9FEB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AC6D9E9-0A21-4D5F-8E48-87672D5BA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A28DCCC-C3CF-4345-97FB-F9E73B673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B1367B7-EC7C-48E0-8F29-3BBC51B4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7E1B3FD-AE12-4981-8916-D96643B9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0617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ACBA01B-03D0-4543-B6B2-CE2E15DBE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641278B-0BC7-4C83-9906-06B89F1F42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9D389D9-0DBF-4850-A9D7-33B99865C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977E100-EA7F-44AA-9532-1F970E705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1718C11-3B13-4EBE-9D64-0E08685B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364A828-3031-4AF1-A303-CBC569A3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090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4EF898-ACDF-4FC3-8530-9D3B19025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3ED5BF4-89F9-403E-BD33-86D108808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6C6DA78-3BBE-42CB-9AD9-41019F395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8CC255B-50AB-47D6-A01B-6079838B21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76780437-E0D0-45E1-8F9F-D50010064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2629669C-1F27-4F8E-A334-05221933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236B729B-133F-4557-A174-1AB0FAB42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25C2B07B-2838-47B5-8288-C5F76A4C0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8696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1F3F4B-96CE-40AE-B707-5D10B55B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7ECFF7B-4519-4BCD-9A37-05C9B9B2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FF6FBF7E-0223-4F45-8CB7-E1AAA8A42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60C1F182-AF14-4133-BB68-59FB42107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83813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B50B093C-F284-43B2-B9FB-B2E501558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1AD0C6CD-D4B0-4A91-AD8F-097E30A3D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8995186-20D1-40AF-A101-A6717CE54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471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34CEC3-5D43-46DD-A71B-E8BB38477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1989254-065A-4DEF-86DE-0CFEB3CEE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FC1126E-3952-471D-A542-E3B839E34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4DA00CEF-2AF3-4517-B4A6-3AE7DBCD8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B50E5C1-72AE-492B-9708-C02B51314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55DB57F-4403-420C-BFA7-CB480E867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8905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5D0161-CE6B-4075-A354-2F6A3F84A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63D5B57D-9AF0-4391-877B-3FDE8D264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852AEC3-A6AA-4384-9DDF-09489AFA2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E29F87E-FF25-41FE-B08C-B11363B3A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E584204-A4D8-48B0-AAF8-61413A587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1FFDBAE-FF11-4BAB-8461-4754A54A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2084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0A3951EC-6CBC-4E48-802C-D8A43BD14A69}"/>
              </a:ext>
            </a:extLst>
          </p:cNvPr>
          <p:cNvSpPr/>
          <p:nvPr userDrawn="1"/>
        </p:nvSpPr>
        <p:spPr>
          <a:xfrm>
            <a:off x="0" y="6491414"/>
            <a:ext cx="12192000" cy="3665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BD08C666-8763-41C6-9E5A-B582E7FE0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19352A7-E585-4E7D-81E7-144213E15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748E151-4F66-4D5F-A12A-9CE55C3A7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1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pl-PL"/>
              <a:t>Prezentacje studenckie</a:t>
            </a:r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03F893A-4CD3-4BD8-B4EE-30F4104F69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14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pl-PL"/>
              <a:t>ADOM - seminarium</a:t>
            </a:r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BBF7945-D0C9-4B82-B7D7-23F358710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1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4ECBCEA-04AD-4668-93BE-1C149ADE32D2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9138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opencv.com/video-stabilization-using-point-feature-matching-in-opencv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opencv.com/video-stabilization-using-point-feature-matching-in-opencv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57BEA1-6CCA-4377-957D-07CF1385B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3664"/>
            <a:ext cx="9144000" cy="1307592"/>
          </a:xfrm>
        </p:spPr>
        <p:txBody>
          <a:bodyPr/>
          <a:lstStyle/>
          <a:p>
            <a:r>
              <a:rPr lang="pl-PL" dirty="0"/>
              <a:t>Stabilizacja filmów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500184B-9411-4FAE-95BD-FA845837A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15098"/>
          </a:xfrm>
        </p:spPr>
        <p:txBody>
          <a:bodyPr/>
          <a:lstStyle/>
          <a:p>
            <a:r>
              <a:rPr lang="pl-PL" dirty="0"/>
              <a:t>Łukasz </a:t>
            </a:r>
            <a:r>
              <a:rPr lang="pl-PL" dirty="0" err="1"/>
              <a:t>Knigawka</a:t>
            </a:r>
            <a:endParaRPr lang="pl-PL" dirty="0"/>
          </a:p>
          <a:p>
            <a:r>
              <a:rPr lang="pl-PL" dirty="0" err="1"/>
              <a:t>Aleksei</a:t>
            </a:r>
            <a:r>
              <a:rPr lang="pl-PL" dirty="0"/>
              <a:t> </a:t>
            </a:r>
            <a:r>
              <a:rPr lang="pl-PL" dirty="0" err="1"/>
              <a:t>Haidukevich</a:t>
            </a: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7666AEA-367F-4013-9C39-8389040D3C1A}"/>
              </a:ext>
            </a:extLst>
          </p:cNvPr>
          <p:cNvSpPr txBox="1"/>
          <p:nvPr/>
        </p:nvSpPr>
        <p:spPr>
          <a:xfrm>
            <a:off x="9317736" y="393192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ADOM - seminarium</a:t>
            </a:r>
          </a:p>
        </p:txBody>
      </p:sp>
      <p:sp>
        <p:nvSpPr>
          <p:cNvPr id="5" name="Podtytuł 2">
            <a:extLst>
              <a:ext uri="{FF2B5EF4-FFF2-40B4-BE49-F238E27FC236}">
                <a16:creationId xmlns:a16="http://schemas.microsoft.com/office/drawing/2014/main" id="{33FB5FCB-5287-4CF8-BED6-57A776352053}"/>
              </a:ext>
            </a:extLst>
          </p:cNvPr>
          <p:cNvSpPr txBox="1">
            <a:spLocks/>
          </p:cNvSpPr>
          <p:nvPr/>
        </p:nvSpPr>
        <p:spPr>
          <a:xfrm>
            <a:off x="1524000" y="4927918"/>
            <a:ext cx="9144000" cy="915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u="sng" dirty="0">
                <a:hlinkClick r:id="rId2"/>
              </a:rPr>
              <a:t>https://learnopencv.com/video-stabilization-using-point-feature-matching-in-opencv/</a:t>
            </a:r>
            <a:endParaRPr lang="pl-P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97B34-DEF6-6A4F-A815-81F294C48B8A}"/>
              </a:ext>
            </a:extLst>
          </p:cNvPr>
          <p:cNvSpPr txBox="1"/>
          <p:nvPr/>
        </p:nvSpPr>
        <p:spPr>
          <a:xfrm>
            <a:off x="7230140" y="5443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350290388"/>
      </p:ext>
    </p:extLst>
  </p:cSld>
  <p:clrMapOvr>
    <a:masterClrMapping/>
  </p:clrMapOvr>
  <p:transition>
    <p:pull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BB7691-1503-4E5E-BA12-845639C8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Zalety rozwiązania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12CEE47-DA19-4107-8AAD-191E56244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Dobra stabilność w przypadku ruchu o niskiej częstotliwości </a:t>
            </a:r>
          </a:p>
          <a:p>
            <a:r>
              <a:rPr lang="pl-PL" dirty="0"/>
              <a:t>Niskie zużycie pamięci</a:t>
            </a:r>
          </a:p>
          <a:p>
            <a:r>
              <a:rPr lang="pl-PL" dirty="0"/>
              <a:t>Dobre rezultaty przy skalowaniu (</a:t>
            </a:r>
            <a:r>
              <a:rPr lang="pl-PL" dirty="0" err="1"/>
              <a:t>zoomowaniu</a:t>
            </a:r>
            <a:r>
              <a:rPr lang="pl-PL" dirty="0"/>
              <a:t>)</a:t>
            </a:r>
          </a:p>
          <a:p>
            <a:endParaRPr lang="pl-PL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38B9057-8020-4A41-8CE8-28CB2894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10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50F1151B-F08A-479F-90A3-428BD8EF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C070E60E-1EF0-431D-B244-58361341F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</p:spTree>
    <p:extLst>
      <p:ext uri="{BB962C8B-B14F-4D97-AF65-F5344CB8AC3E}">
        <p14:creationId xmlns:p14="http://schemas.microsoft.com/office/powerpoint/2010/main" val="3248626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BB7691-1503-4E5E-BA12-845639C8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pl-PL" dirty="0"/>
              <a:t>Wady rozwiązania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12CEE47-DA19-4107-8AAD-191E56244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Słaba stabilność w przypadku </a:t>
            </a:r>
            <a:br>
              <a:rPr lang="pl-PL" dirty="0"/>
            </a:br>
            <a:r>
              <a:rPr lang="pl-PL" dirty="0"/>
              <a:t>ruchu o wysokiej </a:t>
            </a:r>
            <a:br>
              <a:rPr lang="pl-PL" dirty="0"/>
            </a:br>
            <a:r>
              <a:rPr lang="pl-PL" dirty="0"/>
              <a:t>częstotliwości </a:t>
            </a:r>
          </a:p>
          <a:p>
            <a:r>
              <a:rPr lang="pl-PL" dirty="0"/>
              <a:t>Nieoptymalne wyniki przy </a:t>
            </a:r>
            <a:br>
              <a:rPr lang="pl-PL" dirty="0"/>
            </a:br>
            <a:r>
              <a:rPr lang="pl-PL" dirty="0"/>
              <a:t>silnym rozmyciu ruchu </a:t>
            </a:r>
            <a:br>
              <a:rPr lang="pl-PL" dirty="0"/>
            </a:br>
            <a:r>
              <a:rPr lang="pl-PL" dirty="0"/>
              <a:t>(śledzenie nie powiedzie się)</a:t>
            </a:r>
          </a:p>
          <a:p>
            <a:r>
              <a:rPr lang="pl-PL" dirty="0"/>
              <a:t>Nie zadziała przy </a:t>
            </a:r>
            <a:br>
              <a:rPr lang="pl-PL" dirty="0"/>
            </a:br>
            <a:r>
              <a:rPr lang="pl-PL" dirty="0"/>
              <a:t>zniekształceniach typu </a:t>
            </a:r>
            <a:br>
              <a:rPr lang="pl-PL" dirty="0"/>
            </a:br>
            <a:r>
              <a:rPr lang="pl-PL" i="1" dirty="0"/>
              <a:t>rolling </a:t>
            </a:r>
            <a:r>
              <a:rPr lang="pl-PL" i="1" dirty="0" err="1"/>
              <a:t>shutter</a:t>
            </a:r>
            <a:endParaRPr lang="pl-PL" i="1" dirty="0"/>
          </a:p>
          <a:p>
            <a:endParaRPr lang="pl-PL" sz="2200" i="1" dirty="0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50F1151B-F08A-479F-90A3-428BD8EF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C070E60E-1EF0-431D-B244-58361341F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pl-PL" dirty="0"/>
              <a:t>ADOM - seminarium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38B9057-8020-4A41-8CE8-28CB2894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4ECBCEA-04AD-4668-93BE-1C149ADE32D2}" type="slidenum">
              <a:rPr lang="pl-P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pl-PL">
              <a:solidFill>
                <a:srgbClr val="FFFFFF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53FC3CA-32B7-0B41-9044-2D2D097EE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" r="18533"/>
          <a:stretch/>
        </p:blipFill>
        <p:spPr bwMode="auto">
          <a:xfrm>
            <a:off x="550054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942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B77D7C-C245-4F11-901F-1EAB236D0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Wnioski i 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5F29190-831C-4766-AA7E-4C4A4CD4A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[tu omawiamy wnioski – zawsze należy je wyciągnąć]</a:t>
            </a:r>
          </a:p>
          <a:p>
            <a:r>
              <a:rPr lang="pl-PL" dirty="0"/>
              <a:t>[i podsumowujemy projekt]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4150BB5-0933-4AFF-AA1E-5621F6C4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12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EC623F2D-A75E-4197-9ED0-2A7A800D5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DF4A0BD1-0160-40BE-90EA-86E2F7DA1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</p:spTree>
    <p:extLst>
      <p:ext uri="{BB962C8B-B14F-4D97-AF65-F5344CB8AC3E}">
        <p14:creationId xmlns:p14="http://schemas.microsoft.com/office/powerpoint/2010/main" val="3220443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57BEA1-6CCA-4377-957D-07CF1385B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3664"/>
            <a:ext cx="9144000" cy="1307592"/>
          </a:xfrm>
        </p:spPr>
        <p:txBody>
          <a:bodyPr/>
          <a:lstStyle/>
          <a:p>
            <a:r>
              <a:rPr lang="pl-PL" dirty="0"/>
              <a:t>Stabilizacja filmów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500184B-9411-4FAE-95BD-FA845837A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15098"/>
          </a:xfrm>
        </p:spPr>
        <p:txBody>
          <a:bodyPr/>
          <a:lstStyle/>
          <a:p>
            <a:r>
              <a:rPr lang="pl-PL" dirty="0"/>
              <a:t>Łukasz </a:t>
            </a:r>
            <a:r>
              <a:rPr lang="pl-PL" dirty="0" err="1"/>
              <a:t>Knigawka</a:t>
            </a:r>
            <a:endParaRPr lang="pl-PL" dirty="0"/>
          </a:p>
          <a:p>
            <a:r>
              <a:rPr lang="pl-PL" dirty="0" err="1"/>
              <a:t>Aleksei</a:t>
            </a:r>
            <a:r>
              <a:rPr lang="pl-PL" dirty="0"/>
              <a:t> </a:t>
            </a:r>
            <a:r>
              <a:rPr lang="pl-PL" dirty="0" err="1"/>
              <a:t>Haidukevich</a:t>
            </a: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7666AEA-367F-4013-9C39-8389040D3C1A}"/>
              </a:ext>
            </a:extLst>
          </p:cNvPr>
          <p:cNvSpPr txBox="1"/>
          <p:nvPr/>
        </p:nvSpPr>
        <p:spPr>
          <a:xfrm>
            <a:off x="9317736" y="393192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ADOM - seminarium</a:t>
            </a:r>
          </a:p>
        </p:txBody>
      </p:sp>
      <p:sp>
        <p:nvSpPr>
          <p:cNvPr id="5" name="Podtytuł 2">
            <a:extLst>
              <a:ext uri="{FF2B5EF4-FFF2-40B4-BE49-F238E27FC236}">
                <a16:creationId xmlns:a16="http://schemas.microsoft.com/office/drawing/2014/main" id="{33FB5FCB-5287-4CF8-BED6-57A776352053}"/>
              </a:ext>
            </a:extLst>
          </p:cNvPr>
          <p:cNvSpPr txBox="1">
            <a:spLocks/>
          </p:cNvSpPr>
          <p:nvPr/>
        </p:nvSpPr>
        <p:spPr>
          <a:xfrm>
            <a:off x="1524000" y="4927918"/>
            <a:ext cx="9144000" cy="915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u="sng" dirty="0">
                <a:hlinkClick r:id="rId2"/>
              </a:rPr>
              <a:t>https://learnopencv.com/video-stabilization-using-point-feature-matching-in-opencv/</a:t>
            </a:r>
            <a:endParaRPr lang="pl-P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97B34-DEF6-6A4F-A815-81F294C48B8A}"/>
              </a:ext>
            </a:extLst>
          </p:cNvPr>
          <p:cNvSpPr txBox="1"/>
          <p:nvPr/>
        </p:nvSpPr>
        <p:spPr>
          <a:xfrm>
            <a:off x="7230140" y="5443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521638025"/>
      </p:ext>
    </p:extLst>
  </p:cSld>
  <p:clrMapOvr>
    <a:masterClrMapping/>
  </p:clrMapOvr>
  <p:transition>
    <p:pull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AE22616-1B8A-4667-863F-DAC3C5924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Stabilizacja filmów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AB2148E-79E5-499A-9456-BC8C311B8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1" dirty="0"/>
              <a:t>Cel</a:t>
            </a:r>
            <a:r>
              <a:rPr lang="pl-PL" dirty="0"/>
              <a:t> Redukcja efektu poruszania kamery na nagraniu.</a:t>
            </a:r>
          </a:p>
          <a:p>
            <a:r>
              <a:rPr lang="pl-PL" b="1" dirty="0"/>
              <a:t>Zastosowania</a:t>
            </a:r>
            <a:br>
              <a:rPr lang="pl-PL" b="1" dirty="0"/>
            </a:br>
            <a:br>
              <a:rPr lang="pl-PL" b="1" dirty="0"/>
            </a:br>
            <a:br>
              <a:rPr lang="pl-PL" b="1" dirty="0"/>
            </a:br>
            <a:br>
              <a:rPr lang="pl-PL" b="1" dirty="0"/>
            </a:br>
            <a:br>
              <a:rPr lang="pl-PL" b="1" dirty="0"/>
            </a:br>
            <a:br>
              <a:rPr lang="pl-PL" b="1" dirty="0"/>
            </a:br>
            <a:br>
              <a:rPr lang="pl-PL" b="1" dirty="0"/>
            </a:br>
            <a:br>
              <a:rPr lang="pl-PL" b="1" dirty="0"/>
            </a:br>
            <a:r>
              <a:rPr lang="pl-PL" b="1" dirty="0"/>
              <a:t>      </a:t>
            </a:r>
            <a:r>
              <a:rPr lang="pl-PL" dirty="0"/>
              <a:t>Fotografia                           Medycyna                          Militaria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D8AF17A-B56D-4E29-BD67-0D1D7865A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2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C2A9565F-5EAD-42F6-85EF-CA47177FF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87F6A089-2693-4BA4-B511-3D78D1E67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pic>
        <p:nvPicPr>
          <p:cNvPr id="5" name="Picture 4" descr="Man with camera">
            <a:extLst>
              <a:ext uri="{FF2B5EF4-FFF2-40B4-BE49-F238E27FC236}">
                <a16:creationId xmlns:a16="http://schemas.microsoft.com/office/drawing/2014/main" id="{3A0C10A7-2A13-154C-AE1A-240746161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07877"/>
            <a:ext cx="3174693" cy="22000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Doctor using touchscreen computer monitor to view a microscope slide">
            <a:extLst>
              <a:ext uri="{FF2B5EF4-FFF2-40B4-BE49-F238E27FC236}">
                <a16:creationId xmlns:a16="http://schemas.microsoft.com/office/drawing/2014/main" id="{7FA98714-0045-224A-857C-EBF6C9402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006" y="3050091"/>
            <a:ext cx="3174693" cy="21156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Black and white aeroplane">
            <a:extLst>
              <a:ext uri="{FF2B5EF4-FFF2-40B4-BE49-F238E27FC236}">
                <a16:creationId xmlns:a16="http://schemas.microsoft.com/office/drawing/2014/main" id="{A70CCDC2-D925-0043-8FBB-72280F46D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903" y="2939080"/>
            <a:ext cx="3174693" cy="23376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64264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74403D-BF38-42B7-8E40-49B8ECC9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Schemat działania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54B149B-AAA7-4F75-AC80-8A4B5D9DF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[tu podajemy podstawowe kroki omawianej metody – algorytm]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50CF7FC-5B8C-4B06-83E2-F6BACE212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3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F87EEB2E-1AC4-4CFE-B368-987D46E0C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026E1B63-CCF1-4F52-AE78-8C6A8BBDB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</p:spTree>
    <p:extLst>
      <p:ext uri="{BB962C8B-B14F-4D97-AF65-F5344CB8AC3E}">
        <p14:creationId xmlns:p14="http://schemas.microsoft.com/office/powerpoint/2010/main" val="389300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5FB8CF-AA91-4E73-9EEE-6406BE36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Punkty charakterystyczne </a:t>
            </a:r>
            <a:br>
              <a:rPr lang="pl-PL" dirty="0"/>
            </a:br>
            <a:r>
              <a:rPr lang="pl-PL" dirty="0"/>
              <a:t>– istotne elementy obrazu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E01DFFA-922A-4956-B5B9-764DE9671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Deskryptory opisują otoczenie punktu</a:t>
            </a:r>
          </a:p>
          <a:p>
            <a:r>
              <a:rPr lang="pl-PL" dirty="0"/>
              <a:t>Cel: lokalizacja takich samych obiektów na dwóch obrazach</a:t>
            </a:r>
          </a:p>
          <a:p>
            <a:r>
              <a:rPr lang="pl-PL" dirty="0"/>
              <a:t>Detektory: </a:t>
            </a:r>
            <a:r>
              <a:rPr lang="en-GB" dirty="0" err="1"/>
              <a:t>goodFeaturesToTrack</a:t>
            </a:r>
            <a:r>
              <a:rPr lang="en-GB" dirty="0"/>
              <a:t>, </a:t>
            </a:r>
            <a:r>
              <a:rPr lang="pl-PL" dirty="0"/>
              <a:t>SIFT*, FAST*, MSER*, SURF*, ORB, BRISK, AKAZE, KAZE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*omówione </a:t>
            </a:r>
            <a:r>
              <a:rPr lang="pl-PL"/>
              <a:t>na wykładzie</a:t>
            </a:r>
            <a:endParaRPr lang="pl-PL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56CC128-CA8A-4B88-8A63-EDF1157E1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4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A38CABA7-33A4-4B03-9D1D-EAB4C10F7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25A59BCD-4B1A-4E84-B111-321C5486F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</p:spTree>
    <p:extLst>
      <p:ext uri="{BB962C8B-B14F-4D97-AF65-F5344CB8AC3E}">
        <p14:creationId xmlns:p14="http://schemas.microsoft.com/office/powerpoint/2010/main" val="2266677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7865F7-CE98-49C1-B0B6-F4861F72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Inne metody i algorytmy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0ADDD20-9569-476C-8AFA-4ABBB04A2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[tu wymieniamy jakie inne metody/narzędzia – nie omówione na wykładach są wykorzystywane]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FF03C37-DC7B-46B9-9BA8-4B92FC822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5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925B4947-C6A6-48E9-B645-155237476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F8048291-6D9A-4E94-9135-D2FF31D5A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</p:spTree>
    <p:extLst>
      <p:ext uri="{BB962C8B-B14F-4D97-AF65-F5344CB8AC3E}">
        <p14:creationId xmlns:p14="http://schemas.microsoft.com/office/powerpoint/2010/main" val="342553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971534-3393-4080-8613-0C7CA2746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[Metoda 1]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2C5A077-7734-4B23-82FD-7F770E65C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[Krótko omawiamy pierwszą „nową” metodę wykorzystywaną  w  projekcie]</a:t>
            </a:r>
          </a:p>
          <a:p>
            <a:r>
              <a:rPr lang="pl-PL" dirty="0"/>
              <a:t>[ilustracje mile widziane]</a:t>
            </a:r>
          </a:p>
          <a:p>
            <a:r>
              <a:rPr lang="pl-PL" dirty="0"/>
              <a:t>[na kolejnych, tak samo skonstruowanych, slajdach omawiamy każdą tego typu metodę/algorytm – po jednej na slajd]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D8A44AF-E55E-45B3-8A3F-D4D24426B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6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20FFF8A8-2422-44D9-A8B3-C28133A91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9A7D9958-D16B-4523-B3D0-E2D6B6417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ADOM - seminarium</a:t>
            </a:r>
          </a:p>
        </p:txBody>
      </p:sp>
    </p:spTree>
    <p:extLst>
      <p:ext uri="{BB962C8B-B14F-4D97-AF65-F5344CB8AC3E}">
        <p14:creationId xmlns:p14="http://schemas.microsoft.com/office/powerpoint/2010/main" val="727902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170176-1A23-481F-A7EE-7687E3C5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Wykorzystane dane</a:t>
            </a:r>
            <a:endParaRPr lang="pl-PL" dirty="0"/>
          </a:p>
        </p:txBody>
      </p:sp>
      <p:pic>
        <p:nvPicPr>
          <p:cNvPr id="4" name="video" descr="video">
            <a:hlinkClick r:id="" action="ppaction://media"/>
            <a:extLst>
              <a:ext uri="{FF2B5EF4-FFF2-40B4-BE49-F238E27FC236}">
                <a16:creationId xmlns:a16="http://schemas.microsoft.com/office/drawing/2014/main" id="{952A6B50-5BBD-B849-AD6A-2E653FD855F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2713" cy="4351338"/>
          </a:xfrm>
        </p:spPr>
      </p:pic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84364B90-295F-4722-B6DC-535092D6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7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BCA90201-C357-49C7-826D-C026EAD5E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DC8B9A44-BC20-4C11-BFEF-B88E3D7FE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</p:spTree>
    <p:extLst>
      <p:ext uri="{BB962C8B-B14F-4D97-AF65-F5344CB8AC3E}">
        <p14:creationId xmlns:p14="http://schemas.microsoft.com/office/powerpoint/2010/main" val="199525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01AF29-66BF-46CD-A4E0-C385911A7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Wyniki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B0E11F4-FEC8-459C-8372-06669F4F8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[tu omawiamy wyniki uzyskane przez autora/ów rozwiązania]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F5D3DF8-D904-4591-B684-CF7A2671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8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D6EF35AC-5905-4084-8AB4-7F907E7ED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5D1AF727-D7BF-41E5-A5A1-80D03F2E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</p:spTree>
    <p:extLst>
      <p:ext uri="{BB962C8B-B14F-4D97-AF65-F5344CB8AC3E}">
        <p14:creationId xmlns:p14="http://schemas.microsoft.com/office/powerpoint/2010/main" val="264427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BB7691-1503-4E5E-BA12-845639C8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Własne wyniki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12CEE47-DA19-4107-8AAD-191E56244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[tu pokazujemy nasze własne dane i wyniki na nich uzyskane] 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38B9057-8020-4A41-8CE8-28CB2894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9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50F1151B-F08A-479F-90A3-428BD8EF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C070E60E-1EF0-431D-B244-58361341F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</p:spTree>
    <p:extLst>
      <p:ext uri="{BB962C8B-B14F-4D97-AF65-F5344CB8AC3E}">
        <p14:creationId xmlns:p14="http://schemas.microsoft.com/office/powerpoint/2010/main" val="214692606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E9041A6BEB60C4D8015265E7891B67D" ma:contentTypeVersion="5" ma:contentTypeDescription="Utwórz nowy dokument." ma:contentTypeScope="" ma:versionID="d55b860a02f1901c5195ae66f35ace57">
  <xsd:schema xmlns:xsd="http://www.w3.org/2001/XMLSchema" xmlns:xs="http://www.w3.org/2001/XMLSchema" xmlns:p="http://schemas.microsoft.com/office/2006/metadata/properties" xmlns:ns2="57f9a8fb-240b-4da9-8c80-e3af1ac6a1a0" targetNamespace="http://schemas.microsoft.com/office/2006/metadata/properties" ma:root="true" ma:fieldsID="44373e8cf792b6dff0d5a89e5d18a849" ns2:_="">
    <xsd:import namespace="57f9a8fb-240b-4da9-8c80-e3af1ac6a1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f9a8fb-240b-4da9-8c80-e3af1ac6a1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EB51E18-322C-451C-85B2-C066E7515B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f9a8fb-240b-4da9-8c80-e3af1ac6a1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262BFB-0CD6-4A64-88E9-EF86C06EB8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6DDC81-D6D3-4682-89FE-AC7398BBA4D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4927</TotalTime>
  <Words>342</Words>
  <Application>Microsoft Macintosh PowerPoint</Application>
  <PresentationFormat>Widescreen</PresentationFormat>
  <Paragraphs>79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Motyw pakietu Office</vt:lpstr>
      <vt:lpstr>Stabilizacja filmów</vt:lpstr>
      <vt:lpstr>Stabilizacja filmów</vt:lpstr>
      <vt:lpstr>Schemat działania</vt:lpstr>
      <vt:lpstr>Punkty charakterystyczne  – istotne elementy obrazu</vt:lpstr>
      <vt:lpstr>Inne metody i algorytmy </vt:lpstr>
      <vt:lpstr>[Metoda 1]</vt:lpstr>
      <vt:lpstr>Wykorzystane dane</vt:lpstr>
      <vt:lpstr>Wyniki</vt:lpstr>
      <vt:lpstr>Własne wyniki</vt:lpstr>
      <vt:lpstr>Zalety rozwiązania</vt:lpstr>
      <vt:lpstr>Wady rozwiązania</vt:lpstr>
      <vt:lpstr>Wnioski i podsumowanie</vt:lpstr>
      <vt:lpstr>Stabilizacja filmów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Marcin Iwanowski</dc:creator>
  <cp:lastModifiedBy>Knigawka, Lukasz</cp:lastModifiedBy>
  <cp:revision>154</cp:revision>
  <cp:lastPrinted>2020-12-20T22:35:33Z</cp:lastPrinted>
  <dcterms:created xsi:type="dcterms:W3CDTF">2020-10-08T17:14:40Z</dcterms:created>
  <dcterms:modified xsi:type="dcterms:W3CDTF">2022-01-22T10:23:10Z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0x0101003E9041A6BEB60C4D8015265E7891B67D</vt:lpwstr>
  </property>
</Properties>
</file>